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95" d="100"/>
          <a:sy n="95" d="100"/>
        </p:scale>
        <p:origin x="143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Carlos Rey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21/11/2021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1333</Words>
  <Application>Microsoft Office PowerPoint</Application>
  <PresentationFormat>Panorámica</PresentationFormat>
  <Paragraphs>229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Carlos Rey Romero</cp:lastModifiedBy>
  <cp:revision>191</cp:revision>
  <dcterms:created xsi:type="dcterms:W3CDTF">2021-04-29T18:58:34Z</dcterms:created>
  <dcterms:modified xsi:type="dcterms:W3CDTF">2021-11-21T19:08:49Z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